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BEAD2-8BDB-4888-A52D-ED9CA40AD82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17E2D-87D0-48E4-ADD3-D597C78474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06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17E2D-87D0-48E4-ADD3-D597C78474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7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9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98.png"/><Relationship Id="rId5" Type="http://schemas.openxmlformats.org/officeDocument/2006/relationships/image" Target="../media/image23.png"/><Relationship Id="rId10" Type="http://schemas.openxmlformats.org/officeDocument/2006/relationships/image" Target="../media/image97.png"/><Relationship Id="rId4" Type="http://schemas.openxmlformats.org/officeDocument/2006/relationships/image" Target="../media/image22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10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05.png"/><Relationship Id="rId5" Type="http://schemas.openxmlformats.org/officeDocument/2006/relationships/image" Target="../media/image23.png"/><Relationship Id="rId10" Type="http://schemas.openxmlformats.org/officeDocument/2006/relationships/image" Target="../media/image104.png"/><Relationship Id="rId4" Type="http://schemas.openxmlformats.org/officeDocument/2006/relationships/image" Target="../media/image22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6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5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21.png"/><Relationship Id="rId5" Type="http://schemas.openxmlformats.org/officeDocument/2006/relationships/image" Target="../media/image22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2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1.png"/><Relationship Id="rId21" Type="http://schemas.openxmlformats.org/officeDocument/2006/relationships/image" Target="../media/image46.png"/><Relationship Id="rId7" Type="http://schemas.openxmlformats.org/officeDocument/2006/relationships/image" Target="../media/image1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9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6.png"/><Relationship Id="rId5" Type="http://schemas.openxmlformats.org/officeDocument/2006/relationships/image" Target="../media/image22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9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66.png"/><Relationship Id="rId5" Type="http://schemas.openxmlformats.org/officeDocument/2006/relationships/image" Target="../media/image22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12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81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9.png"/><Relationship Id="rId5" Type="http://schemas.openxmlformats.org/officeDocument/2006/relationships/image" Target="../media/image12.png"/><Relationship Id="rId10" Type="http://schemas.openxmlformats.org/officeDocument/2006/relationships/image" Target="../media/image78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12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88.png"/><Relationship Id="rId5" Type="http://schemas.openxmlformats.org/officeDocument/2006/relationships/image" Target="../media/image2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12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75.png"/><Relationship Id="rId4" Type="http://schemas.openxmlformats.org/officeDocument/2006/relationships/image" Target="../media/image12.png"/><Relationship Id="rId9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3.pn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5876" y="7230403"/>
            <a:ext cx="5433962" cy="659989"/>
            <a:chOff x="6425876" y="7230403"/>
            <a:chExt cx="5433962" cy="659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5876" y="7230403"/>
              <a:ext cx="5433962" cy="6599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3634" y="7227868"/>
            <a:ext cx="4009115" cy="8438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3524" y="2468297"/>
            <a:ext cx="6566696" cy="21697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200" y="3360019"/>
            <a:ext cx="16217779" cy="61166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3772" y="3128267"/>
            <a:ext cx="15189207" cy="61166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5077" y="8639629"/>
            <a:ext cx="4253258" cy="4627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12826" y="2164311"/>
            <a:ext cx="1519333" cy="513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045" y="447876"/>
            <a:ext cx="16957529" cy="9389961"/>
            <a:chOff x="725045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045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3663" y="4347331"/>
            <a:ext cx="1656005" cy="541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2523" y="4768860"/>
            <a:ext cx="3402583" cy="7498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97571" y="2754812"/>
            <a:ext cx="6121158" cy="3507578"/>
            <a:chOff x="1897571" y="3434272"/>
            <a:chExt cx="6121158" cy="29117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7571" y="3434272"/>
              <a:ext cx="6121158" cy="2911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7571" y="5842505"/>
            <a:ext cx="6121158" cy="3100933"/>
            <a:chOff x="1897571" y="6155918"/>
            <a:chExt cx="6121158" cy="27875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7571" y="6155918"/>
              <a:ext cx="6121158" cy="27875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71110" y="2874875"/>
            <a:ext cx="8489590" cy="5716832"/>
            <a:chOff x="8171110" y="2874875"/>
            <a:chExt cx="8489590" cy="5822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1110" y="2874875"/>
              <a:ext cx="8489590" cy="5822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75127" y="8564061"/>
            <a:ext cx="2282959" cy="739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48247" y="5699540"/>
            <a:ext cx="2429680" cy="68917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429001" y="3522883"/>
            <a:ext cx="1676400" cy="217319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479578" y="7156788"/>
            <a:ext cx="1898846" cy="126084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193434" y="3854031"/>
            <a:ext cx="6208366" cy="60366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3594753" y="3352190"/>
            <a:ext cx="2918599" cy="5330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0980" y="8662427"/>
            <a:ext cx="2483773" cy="5196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7799" y="1576161"/>
            <a:ext cx="4767837" cy="91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045" y="447876"/>
            <a:ext cx="16957529" cy="9389961"/>
            <a:chOff x="725045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045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3663" y="4347331"/>
            <a:ext cx="1656005" cy="541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2523" y="4768860"/>
            <a:ext cx="3402583" cy="7498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6059" y="2754811"/>
            <a:ext cx="6288777" cy="3172313"/>
            <a:chOff x="1897571" y="3434272"/>
            <a:chExt cx="6288777" cy="25816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7571" y="3434272"/>
              <a:ext cx="6288777" cy="25816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23491" y="2862486"/>
            <a:ext cx="8253333" cy="5840490"/>
            <a:chOff x="8323491" y="2862486"/>
            <a:chExt cx="8253333" cy="5840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3491" y="2862486"/>
              <a:ext cx="8253333" cy="5840490"/>
            </a:xfrm>
            <a:prstGeom prst="rect">
              <a:avLst/>
            </a:prstGeom>
          </p:spPr>
        </p:pic>
      </p:grpSp>
      <p:sp>
        <p:nvSpPr>
          <p:cNvPr id="22" name="직사각형 21"/>
          <p:cNvSpPr/>
          <p:nvPr/>
        </p:nvSpPr>
        <p:spPr>
          <a:xfrm>
            <a:off x="1768374" y="3510987"/>
            <a:ext cx="1776123" cy="19159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323491" y="7900804"/>
            <a:ext cx="4570930" cy="41796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3428737" y="7581900"/>
            <a:ext cx="3084616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77600" y="8735358"/>
            <a:ext cx="2898721" cy="5034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1274" y="5426954"/>
            <a:ext cx="6573646" cy="338226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612704" y="6591301"/>
            <a:ext cx="5702496" cy="45719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49711" y="8657504"/>
            <a:ext cx="1846289" cy="6691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63538" y="5494722"/>
            <a:ext cx="2046857" cy="6634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3316" y="1563645"/>
            <a:ext cx="3718398" cy="900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8286" y="3472544"/>
            <a:ext cx="5452278" cy="216974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1" y="4692932"/>
            <a:ext cx="15468600" cy="4717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1104" y="485972"/>
            <a:ext cx="17043506" cy="9389961"/>
            <a:chOff x="621104" y="485972"/>
            <a:chExt cx="17043506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104" y="485972"/>
              <a:ext cx="17043506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984" y="1419194"/>
            <a:ext cx="4029514" cy="154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02324" y="6151175"/>
            <a:ext cx="3266200" cy="13861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28381" y="7441596"/>
            <a:ext cx="3395779" cy="16209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67774" y="6222712"/>
            <a:ext cx="4458344" cy="136956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29165" y="7562093"/>
            <a:ext cx="3393696" cy="15492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01401" y="6451344"/>
            <a:ext cx="3823091" cy="91230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82200" y="7696959"/>
            <a:ext cx="3725446" cy="70450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6570" y="5731541"/>
            <a:ext cx="1388814" cy="72500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09401" y="5713305"/>
            <a:ext cx="1429741" cy="74637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768795" y="3078204"/>
            <a:ext cx="8510645" cy="1613015"/>
            <a:chOff x="4789577" y="2897200"/>
            <a:chExt cx="8510645" cy="161301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789577" y="2919178"/>
              <a:ext cx="1591037" cy="1591037"/>
              <a:chOff x="4708988" y="3347372"/>
              <a:chExt cx="1591037" cy="159103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708988" y="3347372"/>
                <a:ext cx="1591037" cy="159103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270000" y="2919178"/>
              <a:ext cx="1623761" cy="1591037"/>
              <a:chOff x="8189411" y="3347372"/>
              <a:chExt cx="1623761" cy="159103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189411" y="3347372"/>
                <a:ext cx="1623761" cy="159103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687291" y="2897200"/>
              <a:ext cx="1612931" cy="1584666"/>
              <a:chOff x="11606702" y="3325394"/>
              <a:chExt cx="1612931" cy="15846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606702" y="3325394"/>
                <a:ext cx="1612931" cy="15846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042137" y="3268450"/>
              <a:ext cx="903239" cy="787193"/>
              <a:chOff x="11961548" y="3696644"/>
              <a:chExt cx="903239" cy="78719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961548" y="3696644"/>
                <a:ext cx="903239" cy="7871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717069" y="3373750"/>
              <a:ext cx="760098" cy="673377"/>
              <a:chOff x="8636480" y="3801944"/>
              <a:chExt cx="760098" cy="67337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36480" y="3801944"/>
                <a:ext cx="760098" cy="6733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086798" y="3314941"/>
              <a:ext cx="996597" cy="738558"/>
              <a:chOff x="5006209" y="3743135"/>
              <a:chExt cx="996597" cy="73855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006209" y="3743135"/>
                <a:ext cx="996597" cy="738558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619865" y="1697179"/>
            <a:ext cx="1273847" cy="57876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435384" y="4791349"/>
            <a:ext cx="13414945" cy="1063522"/>
            <a:chOff x="2514600" y="4471669"/>
            <a:chExt cx="13414945" cy="10635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14600" y="4471669"/>
              <a:ext cx="13414945" cy="906718"/>
              <a:chOff x="2435385" y="5001291"/>
              <a:chExt cx="13414945" cy="90671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35385" y="5001291"/>
                <a:ext cx="13414945" cy="9067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42156" y="5236821"/>
              <a:ext cx="283132" cy="283132"/>
              <a:chOff x="5362941" y="5766443"/>
              <a:chExt cx="283132" cy="28313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362941" y="5766443"/>
                <a:ext cx="283132" cy="2831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938940" y="5221583"/>
              <a:ext cx="283132" cy="283132"/>
              <a:chOff x="8859725" y="5751205"/>
              <a:chExt cx="283132" cy="28313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859725" y="5751205"/>
                <a:ext cx="283132" cy="28313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350816" y="5252059"/>
              <a:ext cx="283132" cy="283132"/>
              <a:chOff x="12271601" y="5781681"/>
              <a:chExt cx="283132" cy="28313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271601" y="5781681"/>
                <a:ext cx="283132" cy="28313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8049" y="432638"/>
            <a:ext cx="16957529" cy="9389961"/>
            <a:chOff x="708049" y="432638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49" y="432638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13853" y="2796167"/>
            <a:ext cx="4395877" cy="837712"/>
            <a:chOff x="6613853" y="2796167"/>
            <a:chExt cx="4395877" cy="8377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3853" y="2796167"/>
              <a:ext cx="4395877" cy="8377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2648" y="2803486"/>
            <a:ext cx="3511476" cy="9606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9160" y="3239733"/>
            <a:ext cx="17973136" cy="61166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683" y="3032444"/>
            <a:ext cx="18083612" cy="61166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377" y="2278011"/>
            <a:ext cx="1519333" cy="5131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02449" y="7246632"/>
            <a:ext cx="1827205" cy="719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94768" y="7833339"/>
            <a:ext cx="5373924" cy="1462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331" y="524067"/>
            <a:ext cx="16957529" cy="9389961"/>
            <a:chOff x="759331" y="524067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331" y="524067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4310" y="1790255"/>
            <a:ext cx="1273844" cy="5787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7" y="1419197"/>
            <a:ext cx="1861172" cy="154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0454" y="6949304"/>
            <a:ext cx="1160520" cy="7026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8411" y="7536088"/>
            <a:ext cx="1003932" cy="4603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81423" y="6949304"/>
            <a:ext cx="2169952" cy="7026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28536" y="7552953"/>
            <a:ext cx="1024404" cy="4696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18885" y="6997748"/>
            <a:ext cx="1859719" cy="7026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34285" y="7514484"/>
            <a:ext cx="1079190" cy="4948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56156" y="6939739"/>
            <a:ext cx="1854536" cy="7322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91006" y="7514484"/>
            <a:ext cx="1003932" cy="4603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8527" y="2944855"/>
            <a:ext cx="6325247" cy="464437"/>
            <a:chOff x="1878527" y="2944855"/>
            <a:chExt cx="6325247" cy="4644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78527" y="2944855"/>
              <a:ext cx="6325247" cy="4644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87259" y="4702035"/>
            <a:ext cx="1897000" cy="1897000"/>
            <a:chOff x="2487259" y="4702035"/>
            <a:chExt cx="1897000" cy="1897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87259" y="4702035"/>
              <a:ext cx="1897000" cy="1897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81423" y="4702035"/>
            <a:ext cx="1897000" cy="1897000"/>
            <a:chOff x="5881423" y="4702035"/>
            <a:chExt cx="1897000" cy="1897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81423" y="4702035"/>
              <a:ext cx="1897000" cy="1897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9981" y="4702035"/>
            <a:ext cx="1897000" cy="1897000"/>
            <a:chOff x="9659981" y="4702035"/>
            <a:chExt cx="1897000" cy="18970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59981" y="4702035"/>
              <a:ext cx="1897000" cy="1897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64351" y="4702035"/>
            <a:ext cx="1897000" cy="1897000"/>
            <a:chOff x="13664351" y="4702035"/>
            <a:chExt cx="1897000" cy="1897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64351" y="4702035"/>
              <a:ext cx="1897000" cy="189700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42182" y="5028574"/>
            <a:ext cx="1323903" cy="14894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86187" y="5104765"/>
            <a:ext cx="1323903" cy="14894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6650" y="5104765"/>
            <a:ext cx="1323903" cy="148948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31021" y="5028574"/>
            <a:ext cx="1323903" cy="1489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6474" y="477939"/>
            <a:ext cx="16957529" cy="9389961"/>
            <a:chOff x="816474" y="590192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474" y="590192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2998" y="2908843"/>
            <a:ext cx="5829518" cy="5878031"/>
            <a:chOff x="10572998" y="2908843"/>
            <a:chExt cx="5829518" cy="58780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998" y="2908843"/>
              <a:ext cx="5829518" cy="58780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4917" y="1790255"/>
            <a:ext cx="1273844" cy="5787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8987" y="1419197"/>
            <a:ext cx="4700066" cy="1545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9102" y="5085806"/>
            <a:ext cx="3995627" cy="4673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7574" y="4472687"/>
            <a:ext cx="6023962" cy="1340341"/>
            <a:chOff x="1897574" y="4472687"/>
            <a:chExt cx="6023962" cy="13403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574" y="4472687"/>
              <a:ext cx="6023962" cy="13403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8050" y="2908843"/>
            <a:ext cx="6023962" cy="1312046"/>
            <a:chOff x="1928050" y="2908843"/>
            <a:chExt cx="6023962" cy="13120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8050" y="2908843"/>
              <a:ext cx="6023962" cy="13120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7574" y="6023805"/>
            <a:ext cx="6023962" cy="1261852"/>
            <a:chOff x="1897574" y="6023805"/>
            <a:chExt cx="6023962" cy="12618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7574" y="6023805"/>
              <a:ext cx="6023962" cy="12618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29865" y="4810426"/>
            <a:ext cx="623150" cy="664863"/>
            <a:chOff x="2229865" y="4810426"/>
            <a:chExt cx="623150" cy="6648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9865" y="4810426"/>
              <a:ext cx="623150" cy="6648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29865" y="6338972"/>
            <a:ext cx="592618" cy="578164"/>
            <a:chOff x="2229865" y="6338972"/>
            <a:chExt cx="592618" cy="57816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9865" y="6338972"/>
              <a:ext cx="592618" cy="57816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12249" y="3342042"/>
            <a:ext cx="2216489" cy="64268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12249" y="4826855"/>
            <a:ext cx="1627489" cy="64268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18397" y="6381008"/>
            <a:ext cx="3094573" cy="6426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69173" y="3321568"/>
            <a:ext cx="673684" cy="5132621"/>
            <a:chOff x="8469173" y="3321568"/>
            <a:chExt cx="673684" cy="51326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69173" y="3321568"/>
              <a:ext cx="673684" cy="51326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95238" y="5887878"/>
            <a:ext cx="744570" cy="123232"/>
            <a:chOff x="9295238" y="5887878"/>
            <a:chExt cx="744570" cy="123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5238" y="5887878"/>
              <a:ext cx="744570" cy="12323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79858" y="5011449"/>
            <a:ext cx="2266850" cy="6426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97574" y="7517036"/>
            <a:ext cx="6023962" cy="1269838"/>
            <a:chOff x="1897574" y="7517036"/>
            <a:chExt cx="6023962" cy="12698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97574" y="7517036"/>
              <a:ext cx="6023962" cy="12698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27008" y="3323725"/>
            <a:ext cx="526007" cy="563986"/>
            <a:chOff x="2327008" y="3323725"/>
            <a:chExt cx="526007" cy="5639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27008" y="3323725"/>
              <a:ext cx="526007" cy="5639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29865" y="7802078"/>
            <a:ext cx="592618" cy="724504"/>
            <a:chOff x="2229865" y="7802078"/>
            <a:chExt cx="592618" cy="72450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29865" y="7802078"/>
              <a:ext cx="592618" cy="72450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21784" y="7909363"/>
            <a:ext cx="3660567" cy="474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5800" y="495300"/>
            <a:ext cx="16954637" cy="9389961"/>
            <a:chOff x="664093" y="402162"/>
            <a:chExt cx="16954637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02162"/>
              <a:ext cx="16954637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984" y="1419194"/>
            <a:ext cx="4713509" cy="154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4" y="2878869"/>
            <a:ext cx="3333392" cy="746682"/>
            <a:chOff x="2009450" y="2878868"/>
            <a:chExt cx="3192765" cy="8750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9450" y="2878868"/>
              <a:ext cx="3192765" cy="87506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1691" y="2940594"/>
            <a:ext cx="3037130" cy="6849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9703" y="1697179"/>
            <a:ext cx="1273847" cy="57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06000" y="2901563"/>
            <a:ext cx="6510891" cy="2885166"/>
            <a:chOff x="8975238" y="2901563"/>
            <a:chExt cx="7441653" cy="28851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5238" y="2901563"/>
              <a:ext cx="7441653" cy="2885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4999" y="5994747"/>
            <a:ext cx="6891891" cy="2684289"/>
            <a:chOff x="8792381" y="5994747"/>
            <a:chExt cx="7624510" cy="26842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2381" y="5994747"/>
              <a:ext cx="7624510" cy="26842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4001" y="3625550"/>
            <a:ext cx="8018360" cy="5261503"/>
            <a:chOff x="1882333" y="3753931"/>
            <a:chExt cx="6910048" cy="51331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82333" y="3753931"/>
              <a:ext cx="6910048" cy="51331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44361" y="8635228"/>
            <a:ext cx="1824227" cy="5912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83859" y="5682199"/>
            <a:ext cx="1043393" cy="5912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41110" y="8731031"/>
            <a:ext cx="2528889" cy="59126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1049000" y="8329626"/>
            <a:ext cx="1339243" cy="40140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4781308" y="8303628"/>
            <a:ext cx="1339243" cy="40140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045" y="447876"/>
            <a:ext cx="16957529" cy="9389961"/>
            <a:chOff x="725045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045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984" y="1419194"/>
            <a:ext cx="3813035" cy="154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92657" y="2770049"/>
            <a:ext cx="1989499" cy="2249813"/>
            <a:chOff x="3592657" y="2770049"/>
            <a:chExt cx="1989499" cy="22498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2657" y="2770049"/>
              <a:ext cx="1989499" cy="224981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43663" y="4347331"/>
            <a:ext cx="1656005" cy="5417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2523" y="4768860"/>
            <a:ext cx="3402583" cy="7498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43800" y="8644389"/>
            <a:ext cx="4881032" cy="6565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77444" y="2837043"/>
            <a:ext cx="1407130" cy="2025904"/>
            <a:chOff x="1877444" y="2837043"/>
            <a:chExt cx="1407130" cy="20259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7444" y="2837043"/>
              <a:ext cx="1407130" cy="20259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2156" y="2979327"/>
            <a:ext cx="2666198" cy="1883621"/>
            <a:chOff x="5582156" y="2979327"/>
            <a:chExt cx="2666198" cy="18836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82156" y="2979327"/>
              <a:ext cx="2666198" cy="18836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06828" y="5219048"/>
            <a:ext cx="2315867" cy="4016933"/>
            <a:chOff x="14806828" y="5219048"/>
            <a:chExt cx="2315867" cy="40169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06828" y="5219048"/>
              <a:ext cx="2315867" cy="40169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73230" y="6119461"/>
            <a:ext cx="2634092" cy="2511024"/>
            <a:chOff x="8673230" y="6119461"/>
            <a:chExt cx="2634092" cy="25110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3230" y="6119461"/>
              <a:ext cx="2634092" cy="2511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73230" y="4372230"/>
            <a:ext cx="2683245" cy="1708016"/>
            <a:chOff x="8673230" y="4372230"/>
            <a:chExt cx="2683245" cy="17080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3230" y="4372230"/>
              <a:ext cx="2683245" cy="17080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28523" y="2919038"/>
            <a:ext cx="2413753" cy="1943910"/>
            <a:chOff x="13828523" y="2919037"/>
            <a:chExt cx="2413753" cy="195183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28523" y="2919037"/>
              <a:ext cx="2413753" cy="19518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64384" y="5142857"/>
            <a:ext cx="5150871" cy="3688547"/>
            <a:chOff x="1764384" y="5142857"/>
            <a:chExt cx="5150871" cy="36885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64384" y="5142857"/>
              <a:ext cx="5150871" cy="36885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16181" y="7035163"/>
            <a:ext cx="3519218" cy="740571"/>
            <a:chOff x="11516181" y="7035163"/>
            <a:chExt cx="3519218" cy="740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16181" y="7035163"/>
              <a:ext cx="3519218" cy="740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71593" y="5151118"/>
            <a:ext cx="2719689" cy="740571"/>
            <a:chOff x="11271593" y="5151118"/>
            <a:chExt cx="2719689" cy="7405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460000">
              <a:off x="11271593" y="5151118"/>
              <a:ext cx="2719689" cy="740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46371" y="6980657"/>
            <a:ext cx="1700078" cy="493714"/>
            <a:chOff x="6746371" y="6980657"/>
            <a:chExt cx="1700078" cy="493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6371" y="6980657"/>
              <a:ext cx="1700078" cy="493714"/>
            </a:xfrm>
            <a:prstGeom prst="rect">
              <a:avLst/>
            </a:prstGeom>
          </p:spPr>
        </p:pic>
      </p:grpSp>
      <p:sp>
        <p:nvSpPr>
          <p:cNvPr id="36" name="직사각형 35"/>
          <p:cNvSpPr/>
          <p:nvPr/>
        </p:nvSpPr>
        <p:spPr>
          <a:xfrm>
            <a:off x="1922372" y="2887190"/>
            <a:ext cx="3654040" cy="219530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886033" y="2875564"/>
            <a:ext cx="2150938" cy="2206928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49673" y="6693000"/>
            <a:ext cx="1881936" cy="784835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690278" y="4398616"/>
            <a:ext cx="2614427" cy="1655595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3833272" y="2909729"/>
            <a:ext cx="2419498" cy="1979327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5244258" y="5372100"/>
            <a:ext cx="1595942" cy="3733799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172" y="1419194"/>
            <a:ext cx="4222697" cy="154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1322" y="3332599"/>
            <a:ext cx="3171895" cy="887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74286" y="2974066"/>
            <a:ext cx="8113854" cy="5768565"/>
            <a:chOff x="8274286" y="2974066"/>
            <a:chExt cx="8113854" cy="57685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4286" y="2974066"/>
              <a:ext cx="8113854" cy="5768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7571" y="3575571"/>
            <a:ext cx="4359761" cy="5060393"/>
            <a:chOff x="1897571" y="3575571"/>
            <a:chExt cx="4359761" cy="50603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571" y="3575571"/>
              <a:ext cx="4359761" cy="50603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83352" y="2928353"/>
            <a:ext cx="4626735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81142" y="4772571"/>
            <a:ext cx="1946349" cy="740571"/>
            <a:chOff x="6181142" y="4772571"/>
            <a:chExt cx="1946349" cy="740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1142" y="4772571"/>
              <a:ext cx="1946349" cy="740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15867" y="8673673"/>
            <a:ext cx="3123168" cy="69102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274286" y="3575570"/>
            <a:ext cx="8087029" cy="172032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16299" y="8842392"/>
            <a:ext cx="2629827" cy="501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984" y="1419194"/>
            <a:ext cx="4029514" cy="154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2969716"/>
            <a:ext cx="4212040" cy="829014"/>
            <a:chOff x="1868823" y="2969716"/>
            <a:chExt cx="4212040" cy="8290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2969716"/>
              <a:ext cx="4212040" cy="8290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99478" y="3018492"/>
            <a:ext cx="3086846" cy="8640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7306" y="2969716"/>
            <a:ext cx="5279585" cy="5711373"/>
            <a:chOff x="11137306" y="2969716"/>
            <a:chExt cx="5279585" cy="57113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7306" y="2969716"/>
              <a:ext cx="5279585" cy="57113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89727" y="2969716"/>
            <a:ext cx="4685193" cy="5696134"/>
            <a:chOff x="6289727" y="2969716"/>
            <a:chExt cx="4685193" cy="5696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9727" y="2969716"/>
              <a:ext cx="4685193" cy="5696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03998" y="1651465"/>
            <a:ext cx="1273847" cy="5787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16989" y="8652518"/>
            <a:ext cx="1824227" cy="59126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84296" y="8698230"/>
            <a:ext cx="1824227" cy="5912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3448" y="8698230"/>
            <a:ext cx="2084504" cy="5912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7571" y="3798730"/>
            <a:ext cx="4183291" cy="4882358"/>
            <a:chOff x="1897571" y="3798730"/>
            <a:chExt cx="4183291" cy="48823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7571" y="3798730"/>
              <a:ext cx="4183291" cy="48823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984" y="1419194"/>
            <a:ext cx="4029514" cy="154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03998" y="1651465"/>
            <a:ext cx="1273847" cy="5787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847315"/>
            <a:ext cx="8096716" cy="6317762"/>
          </a:xfrm>
          <a:prstGeom prst="rect">
            <a:avLst/>
          </a:prstGeom>
        </p:spPr>
      </p:pic>
      <p:grpSp>
        <p:nvGrpSpPr>
          <p:cNvPr id="27" name="그룹 1005"/>
          <p:cNvGrpSpPr/>
          <p:nvPr/>
        </p:nvGrpSpPr>
        <p:grpSpPr>
          <a:xfrm>
            <a:off x="1758202" y="3150510"/>
            <a:ext cx="4262975" cy="5711373"/>
            <a:chOff x="11137306" y="2969716"/>
            <a:chExt cx="5279585" cy="5711373"/>
          </a:xfrm>
        </p:grpSpPr>
        <p:pic>
          <p:nvPicPr>
            <p:cNvPr id="29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7306" y="2969716"/>
              <a:ext cx="5279585" cy="5711373"/>
            </a:xfrm>
            <a:prstGeom prst="rect">
              <a:avLst/>
            </a:prstGeom>
          </p:spPr>
        </p:pic>
      </p:grpSp>
      <p:grpSp>
        <p:nvGrpSpPr>
          <p:cNvPr id="30" name="그룹 1014"/>
          <p:cNvGrpSpPr/>
          <p:nvPr/>
        </p:nvGrpSpPr>
        <p:grpSpPr>
          <a:xfrm>
            <a:off x="6244332" y="5676900"/>
            <a:ext cx="1700078" cy="493714"/>
            <a:chOff x="6746371" y="6980657"/>
            <a:chExt cx="1700078" cy="493714"/>
          </a:xfrm>
        </p:grpSpPr>
        <p:pic>
          <p:nvPicPr>
            <p:cNvPr id="31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6371" y="6980657"/>
              <a:ext cx="1700078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6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5045" y="447876"/>
            <a:ext cx="16957529" cy="9389961"/>
            <a:chOff x="725045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045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172" y="1419194"/>
            <a:ext cx="4447223" cy="154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7453" y="1521411"/>
            <a:ext cx="1745900" cy="513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43663" y="4347331"/>
            <a:ext cx="1656005" cy="541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2523" y="4768860"/>
            <a:ext cx="3402583" cy="7498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97571" y="2921451"/>
            <a:ext cx="14490569" cy="6336849"/>
            <a:chOff x="1897571" y="2921451"/>
            <a:chExt cx="14490569" cy="615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7571" y="2921451"/>
              <a:ext cx="14490569" cy="6156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</Words>
  <Application>Microsoft Office PowerPoint</Application>
  <PresentationFormat>사용자 지정</PresentationFormat>
  <Paragraphs>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28</cp:revision>
  <dcterms:created xsi:type="dcterms:W3CDTF">2021-08-24T11:39:47Z</dcterms:created>
  <dcterms:modified xsi:type="dcterms:W3CDTF">2021-08-26T02:09:46Z</dcterms:modified>
</cp:coreProperties>
</file>